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5143500" type="screen16x9"/>
  <p:notesSz cx="7559675" cy="10691813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microsoft.com/office/2016/11/relationships/changesInfo" Target="changesInfos/changesInfo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ja Ros Kozarić" userId="568161e6-0038-4c4c-8275-9366b7b52a9d" providerId="ADAL" clId="{74BDE617-3131-4E5E-A9AF-8BACE0EDBFF3}"/>
    <pc:docChg chg="custSel addSld modSld">
      <pc:chgData name="Marija Ros Kozarić" userId="568161e6-0038-4c4c-8275-9366b7b52a9d" providerId="ADAL" clId="{74BDE617-3131-4E5E-A9AF-8BACE0EDBFF3}" dt="2020-04-06T08:03:33.890" v="892" actId="1076"/>
      <pc:docMkLst>
        <pc:docMk/>
      </pc:docMkLst>
      <pc:sldChg chg="modSp mod">
        <pc:chgData name="Marija Ros Kozarić" userId="568161e6-0038-4c4c-8275-9366b7b52a9d" providerId="ADAL" clId="{74BDE617-3131-4E5E-A9AF-8BACE0EDBFF3}" dt="2020-04-06T07:35:33.831" v="28" actId="2711"/>
        <pc:sldMkLst>
          <pc:docMk/>
          <pc:sldMk cId="0" sldId="256"/>
        </pc:sldMkLst>
        <pc:spChg chg="mod">
          <ac:chgData name="Marija Ros Kozarić" userId="568161e6-0038-4c4c-8275-9366b7b52a9d" providerId="ADAL" clId="{74BDE617-3131-4E5E-A9AF-8BACE0EDBFF3}" dt="2020-04-06T07:35:33.831" v="28" actId="2711"/>
          <ac:spMkLst>
            <pc:docMk/>
            <pc:sldMk cId="0" sldId="256"/>
            <ac:spMk id="84" creationId="{00000000-0000-0000-0000-000000000000}"/>
          </ac:spMkLst>
        </pc:spChg>
      </pc:sldChg>
      <pc:sldChg chg="modSp mod">
        <pc:chgData name="Marija Ros Kozarić" userId="568161e6-0038-4c4c-8275-9366b7b52a9d" providerId="ADAL" clId="{74BDE617-3131-4E5E-A9AF-8BACE0EDBFF3}" dt="2020-04-06T07:36:59.175" v="86" actId="1076"/>
        <pc:sldMkLst>
          <pc:docMk/>
          <pc:sldMk cId="0" sldId="257"/>
        </pc:sldMkLst>
        <pc:spChg chg="mod">
          <ac:chgData name="Marija Ros Kozarić" userId="568161e6-0038-4c4c-8275-9366b7b52a9d" providerId="ADAL" clId="{74BDE617-3131-4E5E-A9AF-8BACE0EDBFF3}" dt="2020-04-06T07:36:24.828" v="65" actId="2711"/>
          <ac:spMkLst>
            <pc:docMk/>
            <pc:sldMk cId="0" sldId="257"/>
            <ac:spMk id="86" creationId="{00000000-0000-0000-0000-000000000000}"/>
          </ac:spMkLst>
        </pc:spChg>
        <pc:spChg chg="mod">
          <ac:chgData name="Marija Ros Kozarić" userId="568161e6-0038-4c4c-8275-9366b7b52a9d" providerId="ADAL" clId="{74BDE617-3131-4E5E-A9AF-8BACE0EDBFF3}" dt="2020-04-06T07:36:59.175" v="86" actId="1076"/>
          <ac:spMkLst>
            <pc:docMk/>
            <pc:sldMk cId="0" sldId="257"/>
            <ac:spMk id="87" creationId="{00000000-0000-0000-0000-000000000000}"/>
          </ac:spMkLst>
        </pc:spChg>
      </pc:sldChg>
      <pc:sldChg chg="modSp add mod">
        <pc:chgData name="Marija Ros Kozarić" userId="568161e6-0038-4c4c-8275-9366b7b52a9d" providerId="ADAL" clId="{74BDE617-3131-4E5E-A9AF-8BACE0EDBFF3}" dt="2020-04-06T07:42:23.444" v="279" actId="255"/>
        <pc:sldMkLst>
          <pc:docMk/>
          <pc:sldMk cId="2254337920" sldId="258"/>
        </pc:sldMkLst>
        <pc:spChg chg="mod">
          <ac:chgData name="Marija Ros Kozarić" userId="568161e6-0038-4c4c-8275-9366b7b52a9d" providerId="ADAL" clId="{74BDE617-3131-4E5E-A9AF-8BACE0EDBFF3}" dt="2020-04-06T07:40:56.227" v="103" actId="1076"/>
          <ac:spMkLst>
            <pc:docMk/>
            <pc:sldMk cId="2254337920" sldId="258"/>
            <ac:spMk id="2" creationId="{943D7A60-B925-4516-BEB6-B5A32E0A3959}"/>
          </ac:spMkLst>
        </pc:spChg>
        <pc:spChg chg="mod">
          <ac:chgData name="Marija Ros Kozarić" userId="568161e6-0038-4c4c-8275-9366b7b52a9d" providerId="ADAL" clId="{74BDE617-3131-4E5E-A9AF-8BACE0EDBFF3}" dt="2020-04-06T07:42:23.444" v="279" actId="255"/>
          <ac:spMkLst>
            <pc:docMk/>
            <pc:sldMk cId="2254337920" sldId="258"/>
            <ac:spMk id="3" creationId="{2F90060D-AF03-4E0C-ABE7-906D9C6ED912}"/>
          </ac:spMkLst>
        </pc:spChg>
      </pc:sldChg>
      <pc:sldChg chg="addSp delSp modSp add mod">
        <pc:chgData name="Marija Ros Kozarić" userId="568161e6-0038-4c4c-8275-9366b7b52a9d" providerId="ADAL" clId="{74BDE617-3131-4E5E-A9AF-8BACE0EDBFF3}" dt="2020-04-06T07:49:17.053" v="541"/>
        <pc:sldMkLst>
          <pc:docMk/>
          <pc:sldMk cId="1375416940" sldId="259"/>
        </pc:sldMkLst>
        <pc:spChg chg="mod">
          <ac:chgData name="Marija Ros Kozarić" userId="568161e6-0038-4c4c-8275-9366b7b52a9d" providerId="ADAL" clId="{74BDE617-3131-4E5E-A9AF-8BACE0EDBFF3}" dt="2020-04-06T07:43:13.172" v="326" actId="1076"/>
          <ac:spMkLst>
            <pc:docMk/>
            <pc:sldMk cId="1375416940" sldId="259"/>
            <ac:spMk id="2" creationId="{868F2927-A5B4-4FCF-9C9E-AE13C98F1B96}"/>
          </ac:spMkLst>
        </pc:spChg>
        <pc:spChg chg="mod">
          <ac:chgData name="Marija Ros Kozarić" userId="568161e6-0038-4c4c-8275-9366b7b52a9d" providerId="ADAL" clId="{74BDE617-3131-4E5E-A9AF-8BACE0EDBFF3}" dt="2020-04-06T07:44:09.751" v="330" actId="113"/>
          <ac:spMkLst>
            <pc:docMk/>
            <pc:sldMk cId="1375416940" sldId="259"/>
            <ac:spMk id="3" creationId="{91EB6541-62E6-49FF-9DEF-BD62D8C0D4B5}"/>
          </ac:spMkLst>
        </pc:spChg>
        <pc:graphicFrameChg chg="add del mod">
          <ac:chgData name="Marija Ros Kozarić" userId="568161e6-0038-4c4c-8275-9366b7b52a9d" providerId="ADAL" clId="{74BDE617-3131-4E5E-A9AF-8BACE0EDBFF3}" dt="2020-04-06T07:44:46.136" v="332" actId="21"/>
          <ac:graphicFrameMkLst>
            <pc:docMk/>
            <pc:sldMk cId="1375416940" sldId="259"/>
            <ac:graphicFrameMk id="4" creationId="{DFD8B708-18DB-4F27-A9CA-EED543F2A1DC}"/>
          </ac:graphicFrameMkLst>
        </pc:graphicFrameChg>
        <pc:graphicFrameChg chg="add mod">
          <ac:chgData name="Marija Ros Kozarić" userId="568161e6-0038-4c4c-8275-9366b7b52a9d" providerId="ADAL" clId="{74BDE617-3131-4E5E-A9AF-8BACE0EDBFF3}" dt="2020-04-06T07:49:17.053" v="541"/>
          <ac:graphicFrameMkLst>
            <pc:docMk/>
            <pc:sldMk cId="1375416940" sldId="259"/>
            <ac:graphicFrameMk id="5" creationId="{9F584909-F3C3-4D04-AC27-73FDF1750669}"/>
          </ac:graphicFrameMkLst>
        </pc:graphicFrameChg>
      </pc:sldChg>
      <pc:sldChg chg="addSp delSp modSp add mod">
        <pc:chgData name="Marija Ros Kozarić" userId="568161e6-0038-4c4c-8275-9366b7b52a9d" providerId="ADAL" clId="{74BDE617-3131-4E5E-A9AF-8BACE0EDBFF3}" dt="2020-04-06T07:51:12.272" v="548" actId="21"/>
        <pc:sldMkLst>
          <pc:docMk/>
          <pc:sldMk cId="2393725561" sldId="260"/>
        </pc:sldMkLst>
        <pc:spChg chg="del mod">
          <ac:chgData name="Marija Ros Kozarić" userId="568161e6-0038-4c4c-8275-9366b7b52a9d" providerId="ADAL" clId="{74BDE617-3131-4E5E-A9AF-8BACE0EDBFF3}" dt="2020-04-06T07:51:07.995" v="546" actId="21"/>
          <ac:spMkLst>
            <pc:docMk/>
            <pc:sldMk cId="2393725561" sldId="260"/>
            <ac:spMk id="2" creationId="{3D49E14D-1935-434A-9FE9-E68D82756944}"/>
          </ac:spMkLst>
        </pc:spChg>
        <pc:spChg chg="del mod">
          <ac:chgData name="Marija Ros Kozarić" userId="568161e6-0038-4c4c-8275-9366b7b52a9d" providerId="ADAL" clId="{74BDE617-3131-4E5E-A9AF-8BACE0EDBFF3}" dt="2020-04-06T07:51:12.272" v="548" actId="21"/>
          <ac:spMkLst>
            <pc:docMk/>
            <pc:sldMk cId="2393725561" sldId="260"/>
            <ac:spMk id="3" creationId="{1426940B-80BB-4791-A8AC-21AC9BF7D4F2}"/>
          </ac:spMkLst>
        </pc:spChg>
        <pc:picChg chg="add">
          <ac:chgData name="Marija Ros Kozarić" userId="568161e6-0038-4c4c-8275-9366b7b52a9d" providerId="ADAL" clId="{74BDE617-3131-4E5E-A9AF-8BACE0EDBFF3}" dt="2020-04-06T07:51:03.144" v="543"/>
          <ac:picMkLst>
            <pc:docMk/>
            <pc:sldMk cId="2393725561" sldId="260"/>
            <ac:picMk id="4" creationId="{DE2947E5-848F-406B-ADDB-6E05C5A18630}"/>
          </ac:picMkLst>
        </pc:picChg>
      </pc:sldChg>
      <pc:sldChg chg="addSp modSp add mod">
        <pc:chgData name="Marija Ros Kozarić" userId="568161e6-0038-4c4c-8275-9366b7b52a9d" providerId="ADAL" clId="{74BDE617-3131-4E5E-A9AF-8BACE0EDBFF3}" dt="2020-04-06T07:54:58.630" v="619" actId="14100"/>
        <pc:sldMkLst>
          <pc:docMk/>
          <pc:sldMk cId="2341279054" sldId="261"/>
        </pc:sldMkLst>
        <pc:spChg chg="mod">
          <ac:chgData name="Marija Ros Kozarić" userId="568161e6-0038-4c4c-8275-9366b7b52a9d" providerId="ADAL" clId="{74BDE617-3131-4E5E-A9AF-8BACE0EDBFF3}" dt="2020-04-06T07:52:54.141" v="580" actId="1076"/>
          <ac:spMkLst>
            <pc:docMk/>
            <pc:sldMk cId="2341279054" sldId="261"/>
            <ac:spMk id="2" creationId="{C3026345-C2B8-47C1-9FE9-FC6523F7D72F}"/>
          </ac:spMkLst>
        </pc:spChg>
        <pc:spChg chg="mod">
          <ac:chgData name="Marija Ros Kozarić" userId="568161e6-0038-4c4c-8275-9366b7b52a9d" providerId="ADAL" clId="{74BDE617-3131-4E5E-A9AF-8BACE0EDBFF3}" dt="2020-04-06T07:53:48.569" v="616" actId="1076"/>
          <ac:spMkLst>
            <pc:docMk/>
            <pc:sldMk cId="2341279054" sldId="261"/>
            <ac:spMk id="3" creationId="{FC59CBB9-129B-49E2-B91D-28F8414D363C}"/>
          </ac:spMkLst>
        </pc:spChg>
        <pc:picChg chg="add mod">
          <ac:chgData name="Marija Ros Kozarić" userId="568161e6-0038-4c4c-8275-9366b7b52a9d" providerId="ADAL" clId="{74BDE617-3131-4E5E-A9AF-8BACE0EDBFF3}" dt="2020-04-06T07:54:58.630" v="619" actId="14100"/>
          <ac:picMkLst>
            <pc:docMk/>
            <pc:sldMk cId="2341279054" sldId="261"/>
            <ac:picMk id="4" creationId="{E761C609-B645-4BFA-A55E-A2034B39C3F8}"/>
          </ac:picMkLst>
        </pc:picChg>
      </pc:sldChg>
      <pc:sldChg chg="addSp modSp add mod">
        <pc:chgData name="Marija Ros Kozarić" userId="568161e6-0038-4c4c-8275-9366b7b52a9d" providerId="ADAL" clId="{74BDE617-3131-4E5E-A9AF-8BACE0EDBFF3}" dt="2020-04-06T08:01:55.976" v="789" actId="20577"/>
        <pc:sldMkLst>
          <pc:docMk/>
          <pc:sldMk cId="2966671044" sldId="262"/>
        </pc:sldMkLst>
        <pc:spChg chg="mod">
          <ac:chgData name="Marija Ros Kozarić" userId="568161e6-0038-4c4c-8275-9366b7b52a9d" providerId="ADAL" clId="{74BDE617-3131-4E5E-A9AF-8BACE0EDBFF3}" dt="2020-04-06T07:55:39.707" v="661" actId="20577"/>
          <ac:spMkLst>
            <pc:docMk/>
            <pc:sldMk cId="2966671044" sldId="262"/>
            <ac:spMk id="2" creationId="{17DE9B2D-8C36-46E3-9B7E-638794E0072D}"/>
          </ac:spMkLst>
        </pc:spChg>
        <pc:spChg chg="mod">
          <ac:chgData name="Marija Ros Kozarić" userId="568161e6-0038-4c4c-8275-9366b7b52a9d" providerId="ADAL" clId="{74BDE617-3131-4E5E-A9AF-8BACE0EDBFF3}" dt="2020-04-06T08:01:55.976" v="789" actId="20577"/>
          <ac:spMkLst>
            <pc:docMk/>
            <pc:sldMk cId="2966671044" sldId="262"/>
            <ac:spMk id="3" creationId="{B6B0C9EA-FF3A-469F-9C72-955C100030BE}"/>
          </ac:spMkLst>
        </pc:spChg>
        <pc:picChg chg="add mod">
          <ac:chgData name="Marija Ros Kozarić" userId="568161e6-0038-4c4c-8275-9366b7b52a9d" providerId="ADAL" clId="{74BDE617-3131-4E5E-A9AF-8BACE0EDBFF3}" dt="2020-04-06T07:56:57.330" v="674" actId="1076"/>
          <ac:picMkLst>
            <pc:docMk/>
            <pc:sldMk cId="2966671044" sldId="262"/>
            <ac:picMk id="4" creationId="{1078D999-6D3B-486C-B4D4-7D2BB431354B}"/>
          </ac:picMkLst>
        </pc:picChg>
      </pc:sldChg>
      <pc:sldChg chg="addSp delSp modSp add mod">
        <pc:chgData name="Marija Ros Kozarić" userId="568161e6-0038-4c4c-8275-9366b7b52a9d" providerId="ADAL" clId="{74BDE617-3131-4E5E-A9AF-8BACE0EDBFF3}" dt="2020-04-06T08:00:49.465" v="756" actId="11529"/>
        <pc:sldMkLst>
          <pc:docMk/>
          <pc:sldMk cId="194514107" sldId="263"/>
        </pc:sldMkLst>
        <pc:spChg chg="del mod">
          <ac:chgData name="Marija Ros Kozarić" userId="568161e6-0038-4c4c-8275-9366b7b52a9d" providerId="ADAL" clId="{74BDE617-3131-4E5E-A9AF-8BACE0EDBFF3}" dt="2020-04-06T08:00:03.023" v="709" actId="21"/>
          <ac:spMkLst>
            <pc:docMk/>
            <pc:sldMk cId="194514107" sldId="263"/>
            <ac:spMk id="2" creationId="{B6079FEE-A5EB-4BB2-8E78-79EBD313AB60}"/>
          </ac:spMkLst>
        </pc:spChg>
        <pc:spChg chg="del">
          <ac:chgData name="Marija Ros Kozarić" userId="568161e6-0038-4c4c-8275-9366b7b52a9d" providerId="ADAL" clId="{74BDE617-3131-4E5E-A9AF-8BACE0EDBFF3}" dt="2020-04-06T08:00:05.895" v="710" actId="21"/>
          <ac:spMkLst>
            <pc:docMk/>
            <pc:sldMk cId="194514107" sldId="263"/>
            <ac:spMk id="3" creationId="{E96156F5-1A13-4423-A67E-14B683904F74}"/>
          </ac:spMkLst>
        </pc:spChg>
        <pc:spChg chg="add mod">
          <ac:chgData name="Marija Ros Kozarić" userId="568161e6-0038-4c4c-8275-9366b7b52a9d" providerId="ADAL" clId="{74BDE617-3131-4E5E-A9AF-8BACE0EDBFF3}" dt="2020-04-06T08:00:38.876" v="755" actId="114"/>
          <ac:spMkLst>
            <pc:docMk/>
            <pc:sldMk cId="194514107" sldId="263"/>
            <ac:spMk id="5" creationId="{28A09C14-04D6-4096-AADE-DF79C2B875ED}"/>
          </ac:spMkLst>
        </pc:spChg>
        <pc:picChg chg="add mod">
          <ac:chgData name="Marija Ros Kozarić" userId="568161e6-0038-4c4c-8275-9366b7b52a9d" providerId="ADAL" clId="{74BDE617-3131-4E5E-A9AF-8BACE0EDBFF3}" dt="2020-04-06T08:00:18.711" v="713" actId="14100"/>
          <ac:picMkLst>
            <pc:docMk/>
            <pc:sldMk cId="194514107" sldId="263"/>
            <ac:picMk id="4" creationId="{6AA2D05D-8C2C-4F82-974B-BDF12586D1B8}"/>
          </ac:picMkLst>
        </pc:picChg>
        <pc:cxnChg chg="add mod">
          <ac:chgData name="Marija Ros Kozarić" userId="568161e6-0038-4c4c-8275-9366b7b52a9d" providerId="ADAL" clId="{74BDE617-3131-4E5E-A9AF-8BACE0EDBFF3}" dt="2020-04-06T08:00:49.465" v="756" actId="11529"/>
          <ac:cxnSpMkLst>
            <pc:docMk/>
            <pc:sldMk cId="194514107" sldId="263"/>
            <ac:cxnSpMk id="7" creationId="{C4DDB810-F27A-406B-8D54-B4EB0FAB773A}"/>
          </ac:cxnSpMkLst>
        </pc:cxnChg>
      </pc:sldChg>
      <pc:sldChg chg="addSp delSp modSp add mod">
        <pc:chgData name="Marija Ros Kozarić" userId="568161e6-0038-4c4c-8275-9366b7b52a9d" providerId="ADAL" clId="{74BDE617-3131-4E5E-A9AF-8BACE0EDBFF3}" dt="2020-04-06T07:58:14.067" v="706" actId="1076"/>
        <pc:sldMkLst>
          <pc:docMk/>
          <pc:sldMk cId="2886291870" sldId="264"/>
        </pc:sldMkLst>
        <pc:spChg chg="mod">
          <ac:chgData name="Marija Ros Kozarić" userId="568161e6-0038-4c4c-8275-9366b7b52a9d" providerId="ADAL" clId="{74BDE617-3131-4E5E-A9AF-8BACE0EDBFF3}" dt="2020-04-06T07:58:14.067" v="706" actId="1076"/>
          <ac:spMkLst>
            <pc:docMk/>
            <pc:sldMk cId="2886291870" sldId="264"/>
            <ac:spMk id="2" creationId="{1EB2EE50-4787-463F-A084-53F5D625193E}"/>
          </ac:spMkLst>
        </pc:spChg>
        <pc:spChg chg="del">
          <ac:chgData name="Marija Ros Kozarić" userId="568161e6-0038-4c4c-8275-9366b7b52a9d" providerId="ADAL" clId="{74BDE617-3131-4E5E-A9AF-8BACE0EDBFF3}" dt="2020-04-06T07:57:56.225" v="679" actId="21"/>
          <ac:spMkLst>
            <pc:docMk/>
            <pc:sldMk cId="2886291870" sldId="264"/>
            <ac:spMk id="3" creationId="{D1A50EF8-7D37-4588-ABFB-1E93680BA9FA}"/>
          </ac:spMkLst>
        </pc:spChg>
        <pc:picChg chg="add mod">
          <ac:chgData name="Marija Ros Kozarić" userId="568161e6-0038-4c4c-8275-9366b7b52a9d" providerId="ADAL" clId="{74BDE617-3131-4E5E-A9AF-8BACE0EDBFF3}" dt="2020-04-06T07:57:57.250" v="680" actId="1076"/>
          <ac:picMkLst>
            <pc:docMk/>
            <pc:sldMk cId="2886291870" sldId="264"/>
            <ac:picMk id="4" creationId="{B54D15B4-1DD7-41B1-BB97-BBEFA304E68B}"/>
          </ac:picMkLst>
        </pc:picChg>
      </pc:sldChg>
      <pc:sldChg chg="modSp add mod">
        <pc:chgData name="Marija Ros Kozarić" userId="568161e6-0038-4c4c-8275-9366b7b52a9d" providerId="ADAL" clId="{74BDE617-3131-4E5E-A9AF-8BACE0EDBFF3}" dt="2020-04-06T08:03:33.890" v="892" actId="1076"/>
        <pc:sldMkLst>
          <pc:docMk/>
          <pc:sldMk cId="749624012" sldId="265"/>
        </pc:sldMkLst>
        <pc:spChg chg="mod">
          <ac:chgData name="Marija Ros Kozarić" userId="568161e6-0038-4c4c-8275-9366b7b52a9d" providerId="ADAL" clId="{74BDE617-3131-4E5E-A9AF-8BACE0EDBFF3}" dt="2020-04-06T08:02:41.724" v="827" actId="255"/>
          <ac:spMkLst>
            <pc:docMk/>
            <pc:sldMk cId="749624012" sldId="265"/>
            <ac:spMk id="2" creationId="{D1FD149C-072B-4850-92DD-F67C56DD2216}"/>
          </ac:spMkLst>
        </pc:spChg>
        <pc:spChg chg="mod">
          <ac:chgData name="Marija Ros Kozarić" userId="568161e6-0038-4c4c-8275-9366b7b52a9d" providerId="ADAL" clId="{74BDE617-3131-4E5E-A9AF-8BACE0EDBFF3}" dt="2020-04-06T08:03:33.890" v="892" actId="1076"/>
          <ac:spMkLst>
            <pc:docMk/>
            <pc:sldMk cId="749624012" sldId="265"/>
            <ac:spMk id="3" creationId="{A29DC6EC-8A49-4353-8D17-9F86EE7C6697}"/>
          </ac:spMkLst>
        </pc:spChg>
      </pc:sldChg>
      <pc:sldChg chg="modSp add mod">
        <pc:chgData name="Marija Ros Kozarić" userId="568161e6-0038-4c4c-8275-9366b7b52a9d" providerId="ADAL" clId="{74BDE617-3131-4E5E-A9AF-8BACE0EDBFF3}" dt="2020-04-06T08:03:26.753" v="891" actId="1076"/>
        <pc:sldMkLst>
          <pc:docMk/>
          <pc:sldMk cId="197873854" sldId="266"/>
        </pc:sldMkLst>
        <pc:spChg chg="mod">
          <ac:chgData name="Marija Ros Kozarić" userId="568161e6-0038-4c4c-8275-9366b7b52a9d" providerId="ADAL" clId="{74BDE617-3131-4E5E-A9AF-8BACE0EDBFF3}" dt="2020-04-06T08:03:11.882" v="863" actId="1076"/>
          <ac:spMkLst>
            <pc:docMk/>
            <pc:sldMk cId="197873854" sldId="266"/>
            <ac:spMk id="2" creationId="{D37C75B7-8D5D-461C-A031-FF9400B8EABC}"/>
          </ac:spMkLst>
        </pc:spChg>
        <pc:spChg chg="mod">
          <ac:chgData name="Marija Ros Kozarić" userId="568161e6-0038-4c4c-8275-9366b7b52a9d" providerId="ADAL" clId="{74BDE617-3131-4E5E-A9AF-8BACE0EDBFF3}" dt="2020-04-06T08:03:26.753" v="891" actId="1076"/>
          <ac:spMkLst>
            <pc:docMk/>
            <pc:sldMk cId="197873854" sldId="266"/>
            <ac:spMk id="3" creationId="{AD2B1480-2C3D-4AA3-89DA-2A435BDDC3C6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F1365B-11EC-45FC-8154-2AED21DE89B0}" type="doc">
      <dgm:prSet loTypeId="urn:diagrams.loki3.com/VaryingWidthList" loCatId="list" qsTypeId="urn:microsoft.com/office/officeart/2005/8/quickstyle/simple1" qsCatId="simple" csTypeId="urn:microsoft.com/office/officeart/2005/8/colors/accent1_2" csCatId="accent1" phldr="1"/>
      <dgm:spPr/>
    </dgm:pt>
    <dgm:pt modelId="{078913C0-79DD-4BD6-854F-2C47DB7F73E9}">
      <dgm:prSet phldrT="[Text]"/>
      <dgm:spPr/>
      <dgm:t>
        <a:bodyPr/>
        <a:lstStyle/>
        <a:p>
          <a:r>
            <a:rPr lang="hr-HR" dirty="0"/>
            <a:t>Zakonodavna – Hrvatski sabor (100 – 160 zastupnika)</a:t>
          </a:r>
        </a:p>
      </dgm:t>
    </dgm:pt>
    <dgm:pt modelId="{CE215627-85A4-436D-96AB-22C278FDD353}" type="parTrans" cxnId="{171017CB-CFD4-45CC-8C1B-2EE121B0373A}">
      <dgm:prSet/>
      <dgm:spPr/>
      <dgm:t>
        <a:bodyPr/>
        <a:lstStyle/>
        <a:p>
          <a:endParaRPr lang="hr-HR"/>
        </a:p>
      </dgm:t>
    </dgm:pt>
    <dgm:pt modelId="{8C3E2E1B-2557-4069-8940-3BED54520C90}" type="sibTrans" cxnId="{171017CB-CFD4-45CC-8C1B-2EE121B0373A}">
      <dgm:prSet/>
      <dgm:spPr/>
      <dgm:t>
        <a:bodyPr/>
        <a:lstStyle/>
        <a:p>
          <a:endParaRPr lang="hr-HR"/>
        </a:p>
      </dgm:t>
    </dgm:pt>
    <dgm:pt modelId="{0CBC72E8-EB58-4542-BFCA-72C76BA1ABC4}">
      <dgm:prSet phldrT="[Text]"/>
      <dgm:spPr/>
      <dgm:t>
        <a:bodyPr/>
        <a:lstStyle/>
        <a:p>
          <a:r>
            <a:rPr lang="hr-HR" dirty="0"/>
            <a:t>Izvršna – Vlada i Predsjednik </a:t>
          </a:r>
        </a:p>
        <a:p>
          <a:r>
            <a:rPr lang="hr-HR" dirty="0"/>
            <a:t>(premijer Andrej Plenković, predsjednik Zoran Milanović)</a:t>
          </a:r>
        </a:p>
      </dgm:t>
    </dgm:pt>
    <dgm:pt modelId="{37676F15-639B-4AB1-AE3D-7174A82FF9AE}" type="parTrans" cxnId="{6B3CFBC5-376A-467D-B2B3-C95ADFC6E157}">
      <dgm:prSet/>
      <dgm:spPr/>
      <dgm:t>
        <a:bodyPr/>
        <a:lstStyle/>
        <a:p>
          <a:endParaRPr lang="hr-HR"/>
        </a:p>
      </dgm:t>
    </dgm:pt>
    <dgm:pt modelId="{4E80A4A3-53E9-41DA-AC64-D1BB836FE7F1}" type="sibTrans" cxnId="{6B3CFBC5-376A-467D-B2B3-C95ADFC6E157}">
      <dgm:prSet/>
      <dgm:spPr/>
      <dgm:t>
        <a:bodyPr/>
        <a:lstStyle/>
        <a:p>
          <a:endParaRPr lang="hr-HR"/>
        </a:p>
      </dgm:t>
    </dgm:pt>
    <dgm:pt modelId="{C359A6FB-52F4-4F31-B70C-6E2417130E84}">
      <dgm:prSet phldrT="[Text]"/>
      <dgm:spPr/>
      <dgm:t>
        <a:bodyPr/>
        <a:lstStyle/>
        <a:p>
          <a:r>
            <a:rPr lang="hr-HR" dirty="0"/>
            <a:t>Sudbena – Vrhovni sud</a:t>
          </a:r>
        </a:p>
      </dgm:t>
    </dgm:pt>
    <dgm:pt modelId="{0C028BC4-5EAE-4154-A010-93965DA39019}" type="parTrans" cxnId="{83344CB2-6DFB-4FC6-934A-A6139CB923CA}">
      <dgm:prSet/>
      <dgm:spPr/>
      <dgm:t>
        <a:bodyPr/>
        <a:lstStyle/>
        <a:p>
          <a:endParaRPr lang="hr-HR"/>
        </a:p>
      </dgm:t>
    </dgm:pt>
    <dgm:pt modelId="{5DDBA612-F17A-49B4-87DC-1B21710A4F16}" type="sibTrans" cxnId="{83344CB2-6DFB-4FC6-934A-A6139CB923CA}">
      <dgm:prSet/>
      <dgm:spPr/>
      <dgm:t>
        <a:bodyPr/>
        <a:lstStyle/>
        <a:p>
          <a:endParaRPr lang="hr-HR"/>
        </a:p>
      </dgm:t>
    </dgm:pt>
    <dgm:pt modelId="{0E649BC1-8534-42E2-9392-00161A979921}" type="pres">
      <dgm:prSet presAssocID="{7DF1365B-11EC-45FC-8154-2AED21DE89B0}" presName="Name0" presStyleCnt="0">
        <dgm:presLayoutVars>
          <dgm:resizeHandles/>
        </dgm:presLayoutVars>
      </dgm:prSet>
      <dgm:spPr/>
    </dgm:pt>
    <dgm:pt modelId="{0D7AD37D-891F-4158-9336-57AA4E8499F7}" type="pres">
      <dgm:prSet presAssocID="{078913C0-79DD-4BD6-854F-2C47DB7F73E9}" presName="text" presStyleLbl="node1" presStyleIdx="0" presStyleCnt="3" custScaleX="752379">
        <dgm:presLayoutVars>
          <dgm:bulletEnabled val="1"/>
        </dgm:presLayoutVars>
      </dgm:prSet>
      <dgm:spPr/>
    </dgm:pt>
    <dgm:pt modelId="{9B3C34CB-B5B0-4F0C-A8B0-2A34F8E5C69D}" type="pres">
      <dgm:prSet presAssocID="{8C3E2E1B-2557-4069-8940-3BED54520C90}" presName="space" presStyleCnt="0"/>
      <dgm:spPr/>
    </dgm:pt>
    <dgm:pt modelId="{3FDF959D-6B08-4B8A-B657-BA69C0B4CD06}" type="pres">
      <dgm:prSet presAssocID="{0CBC72E8-EB58-4542-BFCA-72C76BA1ABC4}" presName="text" presStyleLbl="node1" presStyleIdx="1" presStyleCnt="3" custScaleX="838970">
        <dgm:presLayoutVars>
          <dgm:bulletEnabled val="1"/>
        </dgm:presLayoutVars>
      </dgm:prSet>
      <dgm:spPr/>
    </dgm:pt>
    <dgm:pt modelId="{35C1D8E6-7F38-4599-9900-C8DB005ACF7C}" type="pres">
      <dgm:prSet presAssocID="{4E80A4A3-53E9-41DA-AC64-D1BB836FE7F1}" presName="space" presStyleCnt="0"/>
      <dgm:spPr/>
    </dgm:pt>
    <dgm:pt modelId="{F84714B0-6A5D-413E-8C4E-05FD6FC8F302}" type="pres">
      <dgm:prSet presAssocID="{C359A6FB-52F4-4F31-B70C-6E2417130E84}" presName="text" presStyleLbl="node1" presStyleIdx="2" presStyleCnt="3" custScaleX="492606">
        <dgm:presLayoutVars>
          <dgm:bulletEnabled val="1"/>
        </dgm:presLayoutVars>
      </dgm:prSet>
      <dgm:spPr/>
    </dgm:pt>
  </dgm:ptLst>
  <dgm:cxnLst>
    <dgm:cxn modelId="{4EC9083B-EC5C-44FA-A3A8-8E5F5B6D004C}" type="presOf" srcId="{7DF1365B-11EC-45FC-8154-2AED21DE89B0}" destId="{0E649BC1-8534-42E2-9392-00161A979921}" srcOrd="0" destOrd="0" presId="urn:diagrams.loki3.com/VaryingWidthList"/>
    <dgm:cxn modelId="{C77CE9A7-A0C0-4DFF-A3F5-7AA6D6567C5B}" type="presOf" srcId="{078913C0-79DD-4BD6-854F-2C47DB7F73E9}" destId="{0D7AD37D-891F-4158-9336-57AA4E8499F7}" srcOrd="0" destOrd="0" presId="urn:diagrams.loki3.com/VaryingWidthList"/>
    <dgm:cxn modelId="{83344CB2-6DFB-4FC6-934A-A6139CB923CA}" srcId="{7DF1365B-11EC-45FC-8154-2AED21DE89B0}" destId="{C359A6FB-52F4-4F31-B70C-6E2417130E84}" srcOrd="2" destOrd="0" parTransId="{0C028BC4-5EAE-4154-A010-93965DA39019}" sibTransId="{5DDBA612-F17A-49B4-87DC-1B21710A4F16}"/>
    <dgm:cxn modelId="{702225B8-3D1E-4B77-911F-B7D33AED3CA8}" type="presOf" srcId="{0CBC72E8-EB58-4542-BFCA-72C76BA1ABC4}" destId="{3FDF959D-6B08-4B8A-B657-BA69C0B4CD06}" srcOrd="0" destOrd="0" presId="urn:diagrams.loki3.com/VaryingWidthList"/>
    <dgm:cxn modelId="{275C6CBC-A6D4-4151-B88F-1B12E0A5EC62}" type="presOf" srcId="{C359A6FB-52F4-4F31-B70C-6E2417130E84}" destId="{F84714B0-6A5D-413E-8C4E-05FD6FC8F302}" srcOrd="0" destOrd="0" presId="urn:diagrams.loki3.com/VaryingWidthList"/>
    <dgm:cxn modelId="{6B3CFBC5-376A-467D-B2B3-C95ADFC6E157}" srcId="{7DF1365B-11EC-45FC-8154-2AED21DE89B0}" destId="{0CBC72E8-EB58-4542-BFCA-72C76BA1ABC4}" srcOrd="1" destOrd="0" parTransId="{37676F15-639B-4AB1-AE3D-7174A82FF9AE}" sibTransId="{4E80A4A3-53E9-41DA-AC64-D1BB836FE7F1}"/>
    <dgm:cxn modelId="{171017CB-CFD4-45CC-8C1B-2EE121B0373A}" srcId="{7DF1365B-11EC-45FC-8154-2AED21DE89B0}" destId="{078913C0-79DD-4BD6-854F-2C47DB7F73E9}" srcOrd="0" destOrd="0" parTransId="{CE215627-85A4-436D-96AB-22C278FDD353}" sibTransId="{8C3E2E1B-2557-4069-8940-3BED54520C90}"/>
    <dgm:cxn modelId="{0C4D6540-03AA-49F3-B9D1-B172260EF72E}" type="presParOf" srcId="{0E649BC1-8534-42E2-9392-00161A979921}" destId="{0D7AD37D-891F-4158-9336-57AA4E8499F7}" srcOrd="0" destOrd="0" presId="urn:diagrams.loki3.com/VaryingWidthList"/>
    <dgm:cxn modelId="{DB66AE1D-B112-43FC-9906-7CA65D1AC646}" type="presParOf" srcId="{0E649BC1-8534-42E2-9392-00161A979921}" destId="{9B3C34CB-B5B0-4F0C-A8B0-2A34F8E5C69D}" srcOrd="1" destOrd="0" presId="urn:diagrams.loki3.com/VaryingWidthList"/>
    <dgm:cxn modelId="{04E26A44-4698-4E0F-83D1-E33521AA65DC}" type="presParOf" srcId="{0E649BC1-8534-42E2-9392-00161A979921}" destId="{3FDF959D-6B08-4B8A-B657-BA69C0B4CD06}" srcOrd="2" destOrd="0" presId="urn:diagrams.loki3.com/VaryingWidthList"/>
    <dgm:cxn modelId="{0ABFEF4A-A9FB-4F99-91E9-D6D43423A5B3}" type="presParOf" srcId="{0E649BC1-8534-42E2-9392-00161A979921}" destId="{35C1D8E6-7F38-4599-9900-C8DB005ACF7C}" srcOrd="3" destOrd="0" presId="urn:diagrams.loki3.com/VaryingWidthList"/>
    <dgm:cxn modelId="{536A4718-A8EA-49BE-8323-7281727F607C}" type="presParOf" srcId="{0E649BC1-8534-42E2-9392-00161A979921}" destId="{F84714B0-6A5D-413E-8C4E-05FD6FC8F302}" srcOrd="4" destOrd="0" presId="urn:diagrams.loki3.com/VaryingWidth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D7AD37D-891F-4158-9336-57AA4E8499F7}">
      <dsp:nvSpPr>
        <dsp:cNvPr id="0" name=""/>
        <dsp:cNvSpPr/>
      </dsp:nvSpPr>
      <dsp:spPr>
        <a:xfrm>
          <a:off x="0" y="962"/>
          <a:ext cx="6096000" cy="6350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kern="1200" dirty="0"/>
            <a:t>Zakonodavna – Hrvatski sabor (100 – 160 zastupnika)</a:t>
          </a:r>
        </a:p>
      </dsp:txBody>
      <dsp:txXfrm>
        <a:off x="0" y="962"/>
        <a:ext cx="6096000" cy="635092"/>
      </dsp:txXfrm>
    </dsp:sp>
    <dsp:sp modelId="{3FDF959D-6B08-4B8A-B657-BA69C0B4CD06}">
      <dsp:nvSpPr>
        <dsp:cNvPr id="0" name=""/>
        <dsp:cNvSpPr/>
      </dsp:nvSpPr>
      <dsp:spPr>
        <a:xfrm>
          <a:off x="0" y="667809"/>
          <a:ext cx="6096000" cy="6350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kern="1200" dirty="0"/>
            <a:t>Izvršna – Vlada i Predsjednik </a:t>
          </a:r>
        </a:p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kern="1200" dirty="0"/>
            <a:t>(premijer Andrej Plenković, predsjednik Zoran Milanović)</a:t>
          </a:r>
        </a:p>
      </dsp:txBody>
      <dsp:txXfrm>
        <a:off x="0" y="667809"/>
        <a:ext cx="6096000" cy="635092"/>
      </dsp:txXfrm>
    </dsp:sp>
    <dsp:sp modelId="{F84714B0-6A5D-413E-8C4E-05FD6FC8F302}">
      <dsp:nvSpPr>
        <dsp:cNvPr id="0" name=""/>
        <dsp:cNvSpPr/>
      </dsp:nvSpPr>
      <dsp:spPr>
        <a:xfrm>
          <a:off x="0" y="1334656"/>
          <a:ext cx="6095999" cy="63509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hr-HR" sz="1700" kern="1200" dirty="0"/>
            <a:t>Sudbena – Vrhovni sud</a:t>
          </a:r>
        </a:p>
      </dsp:txBody>
      <dsp:txXfrm>
        <a:off x="0" y="1334656"/>
        <a:ext cx="6095999" cy="63509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diagrams.loki3.com/VaryingWidthList">
  <dgm:title val="Varying Width List"/>
  <dgm:desc val="Use for emphasizing items of different weights.  Good for large amounts of Level 1 text.  The width of each shape is independently determined based on its text."/>
  <dgm:catLst>
    <dgm:cat type="list" pri="4160"/>
    <dgm:cat type="officeonline" pri="5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text" val="20"/>
      <dgm:constr type="h" for="ch" forName="text" refType="h"/>
      <dgm:constr type="primFontSz" for="ch" forName="text" op="equ" val="65"/>
      <dgm:constr type="h" for="ch" forName="space" refType="h" fact="0.05"/>
    </dgm:constrLst>
    <dgm:forEach name="Name1" axis="ch" ptType="node">
      <dgm:layoutNode name="text" styleLbl="node1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tMarg" refType="primFontSz" fact="0.2"/>
          <dgm:constr type="bMarg" refType="primFontSz" fact="0.2"/>
          <dgm:constr type="lMarg" refType="primFontSz" fact="0.2"/>
          <dgm:constr type="rMarg" refType="primFontSz" fact="0.2"/>
        </dgm:constrLst>
        <dgm:ruleLst>
          <dgm:rule type="w" val="INF" fact="NaN" max="NaN"/>
          <dgm:rule type="primFontSz" val="5" fact="NaN" max="NaN"/>
        </dgm:ruleLst>
      </dgm:layoutNode>
      <dgm:choose name="Name2">
        <dgm:if name="Name3" axis="par ch" ptType="doc node" func="cnt" op="gte" val="2">
          <dgm:forEach name="Name4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if>
        <dgm:else name="Name5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 type="body"/>
          </p:nvPr>
        </p:nvSpPr>
        <p:spPr>
          <a:xfrm>
            <a:off x="457200" y="314676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 type="body"/>
          </p:nvPr>
        </p:nvSpPr>
        <p:spPr>
          <a:xfrm>
            <a:off x="467424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body"/>
          </p:nvPr>
        </p:nvSpPr>
        <p:spPr>
          <a:xfrm>
            <a:off x="323964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body"/>
          </p:nvPr>
        </p:nvSpPr>
        <p:spPr>
          <a:xfrm>
            <a:off x="602208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 type="body"/>
          </p:nvPr>
        </p:nvSpPr>
        <p:spPr>
          <a:xfrm>
            <a:off x="45720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 type="body"/>
          </p:nvPr>
        </p:nvSpPr>
        <p:spPr>
          <a:xfrm>
            <a:off x="323964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 type="body"/>
          </p:nvPr>
        </p:nvSpPr>
        <p:spPr>
          <a:xfrm>
            <a:off x="602208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57200" y="1563480"/>
            <a:ext cx="8229240" cy="3030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822924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457200" y="771480"/>
            <a:ext cx="8229240" cy="33055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57200" y="1563480"/>
            <a:ext cx="8229240" cy="303048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 type="body"/>
          </p:nvPr>
        </p:nvSpPr>
        <p:spPr>
          <a:xfrm>
            <a:off x="467424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57200" y="314676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 type="body"/>
          </p:nvPr>
        </p:nvSpPr>
        <p:spPr>
          <a:xfrm>
            <a:off x="467424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 type="body"/>
          </p:nvPr>
        </p:nvSpPr>
        <p:spPr>
          <a:xfrm>
            <a:off x="323964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 type="body"/>
          </p:nvPr>
        </p:nvSpPr>
        <p:spPr>
          <a:xfrm>
            <a:off x="6022080" y="156348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 type="body"/>
          </p:nvPr>
        </p:nvSpPr>
        <p:spPr>
          <a:xfrm>
            <a:off x="45720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 type="body"/>
          </p:nvPr>
        </p:nvSpPr>
        <p:spPr>
          <a:xfrm>
            <a:off x="323964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 type="body"/>
          </p:nvPr>
        </p:nvSpPr>
        <p:spPr>
          <a:xfrm>
            <a:off x="6022080" y="3146760"/>
            <a:ext cx="26496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822924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457200" y="771480"/>
            <a:ext cx="8229240" cy="330552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30304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674240" y="314676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lIns="0" tIns="0" rIns="0" bIns="0" anchor="ctr">
            <a:spAutoFit/>
          </a:bodyPr>
          <a:lstStyle/>
          <a:p>
            <a:endParaRPr lang="sr-Latn-RS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674240" y="1563480"/>
            <a:ext cx="401580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body"/>
          </p:nvPr>
        </p:nvSpPr>
        <p:spPr>
          <a:xfrm>
            <a:off x="457200" y="3146760"/>
            <a:ext cx="8229240" cy="144540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sr-Latn-RS" sz="32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stomShape 1"/>
          <p:cNvSpPr/>
          <p:nvPr/>
        </p:nvSpPr>
        <p:spPr>
          <a:xfrm>
            <a:off x="0" y="0"/>
            <a:ext cx="9143640" cy="7196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7" name="Picture 2"/>
          <p:cNvPicPr/>
          <p:nvPr/>
        </p:nvPicPr>
        <p:blipFill>
          <a:blip r:embed="rId14"/>
          <a:stretch/>
        </p:blipFill>
        <p:spPr>
          <a:xfrm>
            <a:off x="3708000" y="4809960"/>
            <a:ext cx="1728000" cy="333360"/>
          </a:xfrm>
          <a:prstGeom prst="rect">
            <a:avLst/>
          </a:prstGeom>
          <a:ln>
            <a:noFill/>
          </a:ln>
        </p:spPr>
      </p:pic>
      <p:sp>
        <p:nvSpPr>
          <p:cNvPr id="2" name="PlaceHolder 2"/>
          <p:cNvSpPr>
            <a:spLocks noGrp="1"/>
          </p:cNvSpPr>
          <p:nvPr>
            <p:ph type="title"/>
          </p:nvPr>
        </p:nvSpPr>
        <p:spPr>
          <a:xfrm>
            <a:off x="685800" y="1597680"/>
            <a:ext cx="7772040" cy="110232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sr-Latn-R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3" name="PlaceHolder 3"/>
          <p:cNvSpPr>
            <a:spLocks noGrp="1"/>
          </p:cNvSpPr>
          <p:nvPr>
            <p:ph type="dt"/>
          </p:nvPr>
        </p:nvSpPr>
        <p:spPr>
          <a:xfrm>
            <a:off x="457200" y="4767120"/>
            <a:ext cx="2133360" cy="2736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EF7D91B8-CFF6-4E72-8417-6E8F4862D1D6}" type="datetime">
              <a:rPr lang="hr-HR" sz="1200" b="0" strike="noStrike" spc="-1">
                <a:solidFill>
                  <a:srgbClr val="8B8B8B"/>
                </a:solidFill>
                <a:latin typeface="Calibri"/>
              </a:rPr>
              <a:t>6.4.2020.</a:t>
            </a:fld>
            <a:endParaRPr lang="hr-HR" sz="1200" b="0" strike="noStrike" spc="-1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sldNum"/>
          </p:nvPr>
        </p:nvSpPr>
        <p:spPr>
          <a:xfrm>
            <a:off x="6553080" y="4767120"/>
            <a:ext cx="2133360" cy="2736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07B9B9A6-05AA-4917-A1A9-461B2B9A2271}" type="slidenum">
              <a:rPr lang="hr-HR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hr-HR" sz="1200" b="0" strike="noStrike" spc="-1">
              <a:latin typeface="Times New Roman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3200" b="0" strike="noStrike" spc="-1">
                <a:solidFill>
                  <a:srgbClr val="000000"/>
                </a:solidFill>
                <a:latin typeface="Calibri"/>
              </a:rPr>
              <a:t>Kliknite za uređivanje oblika teksta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r-Latn-RS" sz="2400" b="0" strike="noStrike" spc="-1">
                <a:solidFill>
                  <a:srgbClr val="000000"/>
                </a:solidFill>
                <a:latin typeface="Calibri"/>
              </a:rPr>
              <a:t>Druga razina konture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Treća razina konture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Četvrta razina kontura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Peta razina kontura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Šesta razina kontura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Sedma razina konture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CustomShape 1"/>
          <p:cNvSpPr/>
          <p:nvPr/>
        </p:nvSpPr>
        <p:spPr>
          <a:xfrm>
            <a:off x="0" y="0"/>
            <a:ext cx="9143640" cy="71964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</p:sp>
      <p:pic>
        <p:nvPicPr>
          <p:cNvPr id="43" name="Picture 2"/>
          <p:cNvPicPr/>
          <p:nvPr/>
        </p:nvPicPr>
        <p:blipFill>
          <a:blip r:embed="rId14"/>
          <a:stretch/>
        </p:blipFill>
        <p:spPr>
          <a:xfrm>
            <a:off x="3708000" y="4809960"/>
            <a:ext cx="1728000" cy="333360"/>
          </a:xfrm>
          <a:prstGeom prst="rect">
            <a:avLst/>
          </a:prstGeom>
          <a:ln>
            <a:noFill/>
          </a:ln>
        </p:spPr>
      </p:pic>
      <p:sp>
        <p:nvSpPr>
          <p:cNvPr id="44" name="PlaceHolder 2"/>
          <p:cNvSpPr>
            <a:spLocks noGrp="1"/>
          </p:cNvSpPr>
          <p:nvPr>
            <p:ph type="title"/>
          </p:nvPr>
        </p:nvSpPr>
        <p:spPr>
          <a:xfrm>
            <a:off x="457200" y="771480"/>
            <a:ext cx="8229240" cy="7128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ctr">
              <a:lnSpc>
                <a:spcPct val="100000"/>
              </a:lnSpc>
            </a:pPr>
            <a:r>
              <a:rPr lang="sr-Latn-RS" sz="4400" b="0" strike="noStrike" spc="-1">
                <a:solidFill>
                  <a:srgbClr val="000000"/>
                </a:solidFill>
                <a:latin typeface="Calibri"/>
              </a:rPr>
              <a:t>Click to edit Master title style</a:t>
            </a:r>
          </a:p>
        </p:txBody>
      </p:sp>
      <p:sp>
        <p:nvSpPr>
          <p:cNvPr id="45" name="PlaceHolder 3"/>
          <p:cNvSpPr>
            <a:spLocks noGrp="1"/>
          </p:cNvSpPr>
          <p:nvPr>
            <p:ph type="body"/>
          </p:nvPr>
        </p:nvSpPr>
        <p:spPr>
          <a:xfrm>
            <a:off x="457200" y="1563480"/>
            <a:ext cx="8229240" cy="3030480"/>
          </a:xfrm>
          <a:prstGeom prst="rect">
            <a:avLst/>
          </a:prstGeom>
        </p:spPr>
        <p:txBody>
          <a:bodyPr>
            <a:noAutofit/>
          </a:bodyPr>
          <a:lstStyle/>
          <a:p>
            <a:pPr marL="343080" indent="-34272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3200" b="0" strike="noStrike" spc="-1">
                <a:solidFill>
                  <a:srgbClr val="000000"/>
                </a:solidFill>
                <a:latin typeface="Calibri"/>
              </a:rPr>
              <a:t>Click to edit Master text styles</a:t>
            </a:r>
          </a:p>
          <a:p>
            <a:pPr marL="743040" lvl="1" indent="-28548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sr-Latn-RS" sz="2800" b="0" strike="noStrike" spc="-1">
                <a:solidFill>
                  <a:srgbClr val="000000"/>
                </a:solidFill>
                <a:latin typeface="Calibri"/>
              </a:rPr>
              <a:t>Second level</a:t>
            </a:r>
          </a:p>
          <a:p>
            <a:pPr marL="1143000" lvl="2" indent="-22824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sr-Latn-RS" sz="2400" b="0" strike="noStrike" spc="-1">
                <a:solidFill>
                  <a:srgbClr val="000000"/>
                </a:solidFill>
                <a:latin typeface="Calibri"/>
              </a:rPr>
              <a:t>Third level</a:t>
            </a:r>
          </a:p>
          <a:p>
            <a:pPr marL="1600200" lvl="3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Fourth level</a:t>
            </a:r>
          </a:p>
          <a:p>
            <a:pPr marL="2057400" lvl="4" indent="-2282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sr-Latn-RS" sz="2000" b="0" strike="noStrike" spc="-1">
                <a:solidFill>
                  <a:srgbClr val="000000"/>
                </a:solidFill>
                <a:latin typeface="Calibri"/>
              </a:rPr>
              <a:t>Fifth level</a:t>
            </a:r>
          </a:p>
        </p:txBody>
      </p:sp>
      <p:sp>
        <p:nvSpPr>
          <p:cNvPr id="46" name="PlaceHolder 4"/>
          <p:cNvSpPr>
            <a:spLocks noGrp="1"/>
          </p:cNvSpPr>
          <p:nvPr>
            <p:ph type="dt"/>
          </p:nvPr>
        </p:nvSpPr>
        <p:spPr>
          <a:xfrm>
            <a:off x="457200" y="4767120"/>
            <a:ext cx="2133360" cy="2736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07DEFC52-A4A9-470B-B188-3FB030B00B49}" type="datetime">
              <a:rPr lang="hr-HR" sz="1200" b="0" strike="noStrike" spc="-1">
                <a:solidFill>
                  <a:srgbClr val="8B8B8B"/>
                </a:solidFill>
                <a:latin typeface="Calibri"/>
              </a:rPr>
              <a:t>6.4.2020.</a:t>
            </a:fld>
            <a:endParaRPr lang="hr-HR" sz="1200" b="0" strike="noStrike" spc="-1"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/>
          </p:nvPr>
        </p:nvSpPr>
        <p:spPr>
          <a:xfrm>
            <a:off x="6553080" y="4767120"/>
            <a:ext cx="2133360" cy="27360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EFFC58DA-A40A-4E9F-A449-397FF9C5F97B}" type="slidenum">
              <a:rPr lang="hr-HR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hr-HR" sz="1200" b="0" strike="noStrike" spc="-1"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TextShape 1"/>
          <p:cNvSpPr txBox="1"/>
          <p:nvPr/>
        </p:nvSpPr>
        <p:spPr>
          <a:xfrm>
            <a:off x="685800" y="1618462"/>
            <a:ext cx="7772040" cy="1102320"/>
          </a:xfrm>
          <a:prstGeom prst="rect">
            <a:avLst/>
          </a:prstGeom>
          <a:noFill/>
          <a:ln>
            <a:noFill/>
          </a:ln>
        </p:spPr>
        <p:txBody>
          <a:bodyPr anchor="ctr">
            <a:noAutofit/>
          </a:bodyPr>
          <a:lstStyle/>
          <a:p>
            <a:pPr algn="ctr"/>
            <a:r>
              <a:rPr lang="sr-Latn-RS" sz="2400" b="0" strike="noStrike" spc="-1" dirty="0">
                <a:solidFill>
                  <a:srgbClr val="000000"/>
                </a:solidFill>
              </a:rPr>
              <a:t>Suvremena država Hrvatska</a:t>
            </a:r>
          </a:p>
        </p:txBody>
      </p:sp>
      <p:sp>
        <p:nvSpPr>
          <p:cNvPr id="85" name="TextShape 2"/>
          <p:cNvSpPr txBox="1"/>
          <p:nvPr/>
        </p:nvSpPr>
        <p:spPr>
          <a:xfrm>
            <a:off x="1371600" y="2914560"/>
            <a:ext cx="6400440" cy="131400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algn="ctr"/>
            <a:endParaRPr lang="hr-HR" sz="3200" b="0" strike="noStrike" spc="-1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FD149C-072B-4850-92DD-F67C56DD22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0891" y="185872"/>
            <a:ext cx="8229240" cy="609398"/>
          </a:xfrm>
        </p:spPr>
        <p:txBody>
          <a:bodyPr/>
          <a:lstStyle/>
          <a:p>
            <a:r>
              <a:rPr lang="hr-HR" sz="2400" dirty="0"/>
              <a:t>Ponavljanje</a:t>
            </a:r>
            <a:r>
              <a:rPr lang="hr-HR" dirty="0"/>
              <a:t>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9DC6EC-8A49-4353-8D17-9F86EE7C6697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380" y="1970411"/>
            <a:ext cx="8229240" cy="332399"/>
          </a:xfrm>
        </p:spPr>
        <p:txBody>
          <a:bodyPr/>
          <a:lstStyle/>
          <a:p>
            <a:pPr marL="0" indent="0">
              <a:buNone/>
            </a:pPr>
            <a:r>
              <a:rPr lang="hr-HR" sz="2400" dirty="0"/>
              <a:t>Riješite zadatke u RB.</a:t>
            </a:r>
          </a:p>
        </p:txBody>
      </p:sp>
    </p:spTree>
    <p:extLst>
      <p:ext uri="{BB962C8B-B14F-4D97-AF65-F5344CB8AC3E}">
        <p14:creationId xmlns:p14="http://schemas.microsoft.com/office/powerpoint/2010/main" val="7496240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7C75B7-8D5D-461C-A031-FF9400B8E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0218" y="217141"/>
            <a:ext cx="8229240" cy="332399"/>
          </a:xfrm>
        </p:spPr>
        <p:txBody>
          <a:bodyPr/>
          <a:lstStyle/>
          <a:p>
            <a:r>
              <a:rPr lang="hr-HR" sz="2400" dirty="0"/>
              <a:t>Izradila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D2B1480-2C3D-4AA3-89DA-2A435BDDC3C6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28600" y="1790302"/>
            <a:ext cx="8229240" cy="332399"/>
          </a:xfrm>
        </p:spPr>
        <p:txBody>
          <a:bodyPr/>
          <a:lstStyle/>
          <a:p>
            <a:pPr marL="0" indent="0">
              <a:buNone/>
            </a:pPr>
            <a:r>
              <a:rPr lang="hr-HR" sz="2400" dirty="0"/>
              <a:t>Marija Ros Kozarić, prof.</a:t>
            </a:r>
          </a:p>
        </p:txBody>
      </p:sp>
    </p:spTree>
    <p:extLst>
      <p:ext uri="{BB962C8B-B14F-4D97-AF65-F5344CB8AC3E}">
        <p14:creationId xmlns:p14="http://schemas.microsoft.com/office/powerpoint/2010/main" val="1978738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Shape 1"/>
          <p:cNvSpPr txBox="1"/>
          <p:nvPr/>
        </p:nvSpPr>
        <p:spPr>
          <a:xfrm>
            <a:off x="256309" y="0"/>
            <a:ext cx="8229240" cy="712800"/>
          </a:xfrm>
          <a:prstGeom prst="rect">
            <a:avLst/>
          </a:prstGeom>
          <a:noFill/>
          <a:ln>
            <a:noFill/>
          </a:ln>
        </p:spPr>
        <p:txBody>
          <a:bodyPr anchor="ctr">
            <a:normAutofit/>
          </a:bodyPr>
          <a:lstStyle/>
          <a:p>
            <a:r>
              <a:rPr lang="sr-Latn-RS" sz="2400" b="0" strike="noStrike" spc="-1" dirty="0">
                <a:solidFill>
                  <a:srgbClr val="000000"/>
                </a:solidFill>
              </a:rPr>
              <a:t>Nakon današnjeg sata ćeš moći...</a:t>
            </a:r>
          </a:p>
        </p:txBody>
      </p:sp>
      <p:sp>
        <p:nvSpPr>
          <p:cNvPr id="87" name="TextShape 2"/>
          <p:cNvSpPr txBox="1"/>
          <p:nvPr/>
        </p:nvSpPr>
        <p:spPr>
          <a:xfrm>
            <a:off x="457380" y="1618898"/>
            <a:ext cx="8229240" cy="3030480"/>
          </a:xfrm>
          <a:prstGeom prst="rect">
            <a:avLst/>
          </a:prstGeom>
          <a:noFill/>
          <a:ln>
            <a:noFill/>
          </a:ln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i="1" dirty="0"/>
              <a:t>opisati pojam republike i trodiobu vlasti</a:t>
            </a:r>
            <a:endParaRPr lang="hr-HR" sz="2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hr-HR" sz="2400" i="1" dirty="0"/>
              <a:t>opisati upravno-teritorijalnu organizaciju Hrvatske</a:t>
            </a:r>
            <a:endParaRPr lang="sr-Latn-RS" sz="2400" b="0" strike="noStrike" spc="-1" dirty="0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D7A60-B925-4516-BEB6-B5A32E0A3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0945" y="268952"/>
            <a:ext cx="8229240" cy="332399"/>
          </a:xfrm>
        </p:spPr>
        <p:txBody>
          <a:bodyPr/>
          <a:lstStyle/>
          <a:p>
            <a:r>
              <a:rPr lang="hr-HR" sz="2400" dirty="0"/>
              <a:t>Prisjetimo se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F90060D-AF03-4E0C-ABE7-906D9C6ED912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457200" y="2193864"/>
            <a:ext cx="8229240" cy="1769715"/>
          </a:xfrm>
        </p:spPr>
        <p:txBody>
          <a:bodyPr/>
          <a:lstStyle/>
          <a:p>
            <a:r>
              <a:rPr lang="hr-HR" sz="2400" dirty="0"/>
              <a:t>Kako se dijele države prema svojemu uređenju?</a:t>
            </a:r>
          </a:p>
          <a:p>
            <a:r>
              <a:rPr lang="hr-HR" sz="2400" dirty="0"/>
              <a:t>Navedi primjer republike i monarhije.</a:t>
            </a:r>
          </a:p>
          <a:p>
            <a:r>
              <a:rPr lang="hr-HR" sz="2400" dirty="0"/>
              <a:t>U koju skupinu bismo ubrojali Ujedinjene Arapske Emirate?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2543379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8F2927-A5B4-4FCF-9C9E-AE13C98F1B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4072" y="217141"/>
            <a:ext cx="8229240" cy="332399"/>
          </a:xfrm>
        </p:spPr>
        <p:txBody>
          <a:bodyPr/>
          <a:lstStyle/>
          <a:p>
            <a:r>
              <a:rPr lang="hr-HR" sz="2400" dirty="0"/>
              <a:t>Hrvatska je republika s trodiobom vlasti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1EB6541-62E6-49FF-9DEF-BD62D8C0D4B5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35527" y="1180867"/>
            <a:ext cx="8229240" cy="1329595"/>
          </a:xfrm>
        </p:spPr>
        <p:txBody>
          <a:bodyPr/>
          <a:lstStyle/>
          <a:p>
            <a:r>
              <a:rPr lang="hr-HR" sz="2400" dirty="0"/>
              <a:t>Republika je država u kojoj su na vlasti izabrani predstavnici te postoji trodioba vlasti na </a:t>
            </a:r>
            <a:r>
              <a:rPr lang="hr-HR" sz="2400" b="1" dirty="0"/>
              <a:t>zakonodavnu (parlament), izvršnu (vlada i predsjednik) i sudbenu (sudovi).</a:t>
            </a:r>
          </a:p>
        </p:txBody>
      </p:sp>
      <p:graphicFrame>
        <p:nvGraphicFramePr>
          <p:cNvPr id="5" name="Diagram 4">
            <a:extLst>
              <a:ext uri="{FF2B5EF4-FFF2-40B4-BE49-F238E27FC236}">
                <a16:creationId xmlns:a16="http://schemas.microsoft.com/office/drawing/2014/main" id="{9F584909-F3C3-4D04-AC27-73FDF17506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23406588"/>
              </p:ext>
            </p:extLst>
          </p:nvPr>
        </p:nvGraphicFramePr>
        <p:xfrm>
          <a:off x="1524000" y="2633038"/>
          <a:ext cx="6096000" cy="19707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3754169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E2947E5-848F-406B-ADDB-6E05C5A1863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7225" y="676275"/>
            <a:ext cx="7829550" cy="3790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37255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026345-C2B8-47C1-9FE9-FC6523F7D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17141"/>
            <a:ext cx="8229240" cy="332399"/>
          </a:xfrm>
        </p:spPr>
        <p:txBody>
          <a:bodyPr/>
          <a:lstStyle/>
          <a:p>
            <a:r>
              <a:rPr lang="hr-HR" sz="2400" dirty="0"/>
              <a:t>Demokracija i građanska prava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C59CBB9-129B-49E2-B91D-28F8414D363C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346364" y="1677802"/>
            <a:ext cx="8229240" cy="1125436"/>
          </a:xfrm>
        </p:spPr>
        <p:txBody>
          <a:bodyPr/>
          <a:lstStyle/>
          <a:p>
            <a:r>
              <a:rPr lang="hr-HR" sz="2400" dirty="0"/>
              <a:t>u demokratskim državama - temeljno građansko pravo svih punoljetnih osoba da mogu birati i biti birani na izborima</a:t>
            </a:r>
          </a:p>
          <a:p>
            <a:r>
              <a:rPr lang="hr-HR" sz="2400" dirty="0"/>
              <a:t>Ustav Republike Hrvatske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761C609-B645-4BFA-A55E-A2034B39C3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59973" y="2313709"/>
            <a:ext cx="1685214" cy="2563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279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E9B2D-8C36-46E3-9B7E-638794E007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2509" y="217141"/>
            <a:ext cx="8229240" cy="332399"/>
          </a:xfrm>
        </p:spPr>
        <p:txBody>
          <a:bodyPr/>
          <a:lstStyle/>
          <a:p>
            <a:r>
              <a:rPr lang="hr-HR" sz="2400" dirty="0"/>
              <a:t>Upravno - teritorijalna organizacija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B0C9EA-FF3A-469F-9C72-955C100030BE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235528" y="1256912"/>
            <a:ext cx="8229240" cy="387798"/>
          </a:xfrm>
        </p:spPr>
        <p:txBody>
          <a:bodyPr/>
          <a:lstStyle/>
          <a:p>
            <a:r>
              <a:rPr lang="hr-HR" dirty="0"/>
              <a:t> </a:t>
            </a:r>
            <a:r>
              <a:rPr lang="hr-HR" sz="2400" dirty="0"/>
              <a:t>županije (20+Grad Zagreb), gradovi (127) i općine (429)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078D999-6D3B-486C-B4D4-7D2BB43135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825" y="2020166"/>
            <a:ext cx="8134350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6710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AA2D05D-8C2C-4F82-974B-BDF12586D1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9818" y="117399"/>
            <a:ext cx="5853546" cy="5026101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8A09C14-04D6-4096-AADE-DF79C2B875ED}"/>
              </a:ext>
            </a:extLst>
          </p:cNvPr>
          <p:cNvSpPr txBox="1"/>
          <p:nvPr/>
        </p:nvSpPr>
        <p:spPr>
          <a:xfrm>
            <a:off x="7335982" y="1524000"/>
            <a:ext cx="15309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i="1" dirty="0"/>
              <a:t>Odgovori na pitanja pored karte.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4DDB810-F27A-406B-8D54-B4EB0FAB773A}"/>
              </a:ext>
            </a:extLst>
          </p:cNvPr>
          <p:cNvCxnSpPr/>
          <p:nvPr/>
        </p:nvCxnSpPr>
        <p:spPr>
          <a:xfrm flipH="1">
            <a:off x="6677891" y="2571750"/>
            <a:ext cx="900545" cy="37234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451410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B2EE50-4787-463F-A084-53F5D625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2459182" y="220462"/>
            <a:ext cx="8229240" cy="332399"/>
          </a:xfrm>
        </p:spPr>
        <p:txBody>
          <a:bodyPr/>
          <a:lstStyle/>
          <a:p>
            <a:pPr algn="ctr"/>
            <a:r>
              <a:rPr lang="hr-HR" sz="2400" dirty="0"/>
              <a:t>Europski građanin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4D15B4-1DD7-41B1-BB97-BBEFA304E6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613621"/>
            <a:ext cx="8334375" cy="2581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291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45</TotalTime>
  <Words>175</Words>
  <Application>Microsoft Office PowerPoint</Application>
  <PresentationFormat>On-screen Show (16:9)</PresentationFormat>
  <Paragraphs>25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Symbol</vt:lpstr>
      <vt:lpstr>Times New Roman</vt:lpstr>
      <vt:lpstr>Wingdings</vt:lpstr>
      <vt:lpstr>Office Theme</vt:lpstr>
      <vt:lpstr>Office Theme</vt:lpstr>
      <vt:lpstr>PowerPoint Presentation</vt:lpstr>
      <vt:lpstr>PowerPoint Presentation</vt:lpstr>
      <vt:lpstr>Prisjetimo se</vt:lpstr>
      <vt:lpstr>Hrvatska je republika s trodiobom vlasti</vt:lpstr>
      <vt:lpstr>PowerPoint Presentation</vt:lpstr>
      <vt:lpstr>Demokracija i građanska prava</vt:lpstr>
      <vt:lpstr>Upravno - teritorijalna organizacija</vt:lpstr>
      <vt:lpstr>PowerPoint Presentation</vt:lpstr>
      <vt:lpstr>Europski građanin</vt:lpstr>
      <vt:lpstr>Ponavljanje </vt:lpstr>
      <vt:lpstr>Izradila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jloncar</dc:creator>
  <dc:description/>
  <cp:lastModifiedBy>Marija Ros Kozarić</cp:lastModifiedBy>
  <cp:revision>8</cp:revision>
  <dcterms:created xsi:type="dcterms:W3CDTF">2019-03-27T12:00:31Z</dcterms:created>
  <dcterms:modified xsi:type="dcterms:W3CDTF">2020-04-06T08:03:35Z</dcterms:modified>
  <dc:language>hr-HR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Prikaz na zaslonu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</vt:i4>
  </property>
</Properties>
</file>